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41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59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0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12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0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66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17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10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08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3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29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08DF-E705-4CEE-B58B-30BD7049C66D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2394F-34EA-4DD3-8B26-1B300E957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5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905375"/>
            <a:ext cx="9144000" cy="2387600"/>
          </a:xfrm>
        </p:spPr>
        <p:txBody>
          <a:bodyPr/>
          <a:lstStyle/>
          <a:p>
            <a:r>
              <a:rPr lang="nl-NL" dirty="0" smtClean="0"/>
              <a:t>Graan en </a:t>
            </a:r>
            <a:r>
              <a:rPr lang="nl-NL" dirty="0" err="1" smtClean="0"/>
              <a:t>graanprodcuten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7802"/>
            <a:ext cx="9144000" cy="1655762"/>
          </a:xfrm>
        </p:spPr>
        <p:txBody>
          <a:bodyPr/>
          <a:lstStyle/>
          <a:p>
            <a:r>
              <a:rPr lang="nl-NL" dirty="0" smtClean="0"/>
              <a:t>MB18 IBS Het product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4145"/>
            <a:ext cx="12211537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melk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nl-NL" dirty="0" smtClean="0"/>
              <a:t>Afscheidingsproduct van de melkklier van een </a:t>
            </a:r>
            <a:r>
              <a:rPr lang="nl-NL" b="1" dirty="0" smtClean="0"/>
              <a:t>zoogdier</a:t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dirty="0" smtClean="0"/>
              <a:t>Lactatieperiode (gem. 300 dagen)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De uier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‘Het laten schieten van melk’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5"/>
            <a:ext cx="4958687" cy="6151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08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Samenstelling van melk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Melkvet 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Melkeiwit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Melksuiker/Lactose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Vitaminen: B, C, A,D,E en K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Mineralen: calcium, natrium, kalium en fosfor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Samenstelling van melk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39" y="1815153"/>
            <a:ext cx="10836143" cy="43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Allergieën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nl-NL" dirty="0" smtClean="0"/>
              <a:t>Koemelkallergie</a:t>
            </a:r>
          </a:p>
          <a:p>
            <a:pPr lvl="1"/>
            <a:r>
              <a:rPr lang="nl-NL" dirty="0" err="1" smtClean="0"/>
              <a:t>Koemelkeiwitallergie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Lactose intolerantie</a:t>
            </a:r>
          </a:p>
          <a:p>
            <a:pPr lvl="1"/>
            <a:r>
              <a:rPr lang="nl-NL" dirty="0" smtClean="0"/>
              <a:t>Enzym lactase ontbreekt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579" y="-22590"/>
            <a:ext cx="4926842" cy="68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062436" y="2766219"/>
            <a:ext cx="5903572" cy="1325563"/>
          </a:xfrm>
        </p:spPr>
        <p:txBody>
          <a:bodyPr/>
          <a:lstStyle/>
          <a:p>
            <a:pPr algn="ctr"/>
            <a:r>
              <a:rPr lang="nl-NL" b="1" dirty="0" smtClean="0"/>
              <a:t>De Melkfabriek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132" y="113335"/>
            <a:ext cx="9362364" cy="65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Huiswerk bespreken</a:t>
            </a:r>
          </a:p>
          <a:p>
            <a:pPr lvl="1"/>
            <a:r>
              <a:rPr lang="nl-NL" dirty="0" smtClean="0"/>
              <a:t>Granentabel</a:t>
            </a:r>
          </a:p>
          <a:p>
            <a:pPr lvl="1"/>
            <a:r>
              <a:rPr lang="nl-NL" dirty="0" smtClean="0"/>
              <a:t>Productie meel</a:t>
            </a:r>
          </a:p>
          <a:p>
            <a:pPr lvl="1"/>
            <a:r>
              <a:rPr lang="nl-NL" dirty="0" smtClean="0"/>
              <a:t>Productie brood</a:t>
            </a:r>
          </a:p>
          <a:p>
            <a:pPr lvl="1"/>
            <a:endParaRPr lang="nl-NL" dirty="0"/>
          </a:p>
          <a:p>
            <a:r>
              <a:rPr lang="nl-NL" dirty="0" smtClean="0"/>
              <a:t>Melk en melkproducten 1</a:t>
            </a:r>
          </a:p>
          <a:p>
            <a:pPr lvl="1"/>
            <a:r>
              <a:rPr lang="nl-NL" dirty="0" smtClean="0"/>
              <a:t>Wat is melk</a:t>
            </a:r>
          </a:p>
          <a:p>
            <a:pPr lvl="1"/>
            <a:r>
              <a:rPr lang="nl-NL" dirty="0" smtClean="0"/>
              <a:t>Samenstelling melk</a:t>
            </a:r>
          </a:p>
          <a:p>
            <a:pPr lvl="1"/>
            <a:r>
              <a:rPr lang="nl-NL" dirty="0" smtClean="0"/>
              <a:t>Allergieën</a:t>
            </a:r>
            <a:endParaRPr lang="nl-NL" dirty="0"/>
          </a:p>
          <a:p>
            <a:pPr lvl="1"/>
            <a:r>
              <a:rPr lang="nl-NL" dirty="0" smtClean="0"/>
              <a:t>Melkfabriek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Samenstelling van melk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9403914" cy="6857999"/>
          </a:xfrm>
        </p:spPr>
      </p:pic>
    </p:spTree>
    <p:extLst>
      <p:ext uri="{BB962C8B-B14F-4D97-AF65-F5344CB8AC3E}">
        <p14:creationId xmlns:p14="http://schemas.microsoft.com/office/powerpoint/2010/main" val="13754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Succescriteria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1.4 Je benoemt uit welke voedingsstoffen graan is samengesteld.</a:t>
            </a:r>
          </a:p>
          <a:p>
            <a:pPr marL="0" indent="0">
              <a:buNone/>
            </a:pPr>
            <a:r>
              <a:rPr lang="nl-NL" dirty="0" smtClean="0"/>
              <a:t>1.5 Je kunt 10 verschillende graansoorten benoemen en de  verschillen tussen deze soorten aangeven. </a:t>
            </a:r>
          </a:p>
          <a:p>
            <a:pPr marL="0" indent="0">
              <a:buNone/>
            </a:pPr>
            <a:r>
              <a:rPr lang="nl-NL" dirty="0" smtClean="0"/>
              <a:t>1.6 Je legt uit hoe de graanproducten meel, bloem, brood en deegwaren gemaakt worden.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1.7 Je legt uit hoe melk geproduceerd wordt (van koe tot pak). </a:t>
            </a:r>
          </a:p>
          <a:p>
            <a:pPr marL="0" indent="0">
              <a:buNone/>
            </a:pPr>
            <a:r>
              <a:rPr lang="nl-NL" dirty="0" smtClean="0"/>
              <a:t>1.8 Je benoemt uit welke voedingsstoffen melk is samengesteld.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5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Granentabel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095269" y="3557357"/>
            <a:ext cx="6795467" cy="26049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30" y="1462088"/>
            <a:ext cx="4710270" cy="5395912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0614" t="165" r="33813" b="-1242"/>
          <a:stretch/>
        </p:blipFill>
        <p:spPr>
          <a:xfrm>
            <a:off x="5427653" y="1462088"/>
            <a:ext cx="3411231" cy="58213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l="52750" r="20100" b="116"/>
          <a:stretch/>
        </p:blipFill>
        <p:spPr>
          <a:xfrm>
            <a:off x="8838884" y="1462088"/>
            <a:ext cx="3457575" cy="54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Granentabel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690688"/>
            <a:ext cx="3810000" cy="5715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2" y="1690688"/>
            <a:ext cx="5334000" cy="5334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99" y="1690688"/>
            <a:ext cx="5495925" cy="54959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495" y="1690688"/>
            <a:ext cx="399120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Productie meel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5" y="1690688"/>
            <a:ext cx="12113065" cy="45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548345" y="1193770"/>
            <a:ext cx="7123218" cy="1325563"/>
          </a:xfrm>
        </p:spPr>
        <p:txBody>
          <a:bodyPr/>
          <a:lstStyle/>
          <a:p>
            <a:r>
              <a:rPr lang="nl-NL" dirty="0" smtClean="0"/>
              <a:t>Productie brood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6046" y="135358"/>
            <a:ext cx="9279392" cy="65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286"/>
            <a:ext cx="12192000" cy="71845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/>
          <a:lstStyle/>
          <a:p>
            <a:r>
              <a:rPr lang="nl-NL" b="1" dirty="0" smtClean="0"/>
              <a:t>Melk en melkproducten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795838"/>
            <a:ext cx="9144000" cy="1655762"/>
          </a:xfrm>
        </p:spPr>
        <p:txBody>
          <a:bodyPr/>
          <a:lstStyle/>
          <a:p>
            <a:r>
              <a:rPr lang="nl-NL" dirty="0" smtClean="0"/>
              <a:t>Deel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8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melk</a:t>
            </a:r>
          </a:p>
          <a:p>
            <a:r>
              <a:rPr lang="nl-NL" dirty="0" smtClean="0"/>
              <a:t>Wat is de samenstelling van melk</a:t>
            </a:r>
          </a:p>
          <a:p>
            <a:r>
              <a:rPr lang="nl-NL" dirty="0" smtClean="0"/>
              <a:t>Allergieën </a:t>
            </a:r>
          </a:p>
          <a:p>
            <a:r>
              <a:rPr lang="nl-NL" dirty="0" smtClean="0"/>
              <a:t>Melkfabriek</a:t>
            </a:r>
          </a:p>
          <a:p>
            <a:r>
              <a:rPr lang="nl-NL" dirty="0" smtClean="0"/>
              <a:t>Voorbereiding volgende les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5045" b="335"/>
          <a:stretch/>
        </p:blipFill>
        <p:spPr>
          <a:xfrm>
            <a:off x="6096000" y="-395785"/>
            <a:ext cx="6096000" cy="7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141</Words>
  <Application>Microsoft Office PowerPoint</Application>
  <PresentationFormat>Breedbeeld</PresentationFormat>
  <Paragraphs>51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Graan en graanprodcuten</vt:lpstr>
      <vt:lpstr>Inhoud</vt:lpstr>
      <vt:lpstr>Succescriteria</vt:lpstr>
      <vt:lpstr>Granentabel</vt:lpstr>
      <vt:lpstr>Granentabel</vt:lpstr>
      <vt:lpstr>Productie meel</vt:lpstr>
      <vt:lpstr>Productie brood</vt:lpstr>
      <vt:lpstr>Melk en melkproducten</vt:lpstr>
      <vt:lpstr>Inhoud</vt:lpstr>
      <vt:lpstr>Wat is melk</vt:lpstr>
      <vt:lpstr>Samenstelling van melk</vt:lpstr>
      <vt:lpstr>Samenstelling van melk</vt:lpstr>
      <vt:lpstr>Allergieën</vt:lpstr>
      <vt:lpstr>PowerPoint-presentatie</vt:lpstr>
      <vt:lpstr>De Melkfabriek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Graan en graanprodcuten</dc:title>
  <dc:creator>Ilse Theuws</dc:creator>
  <cp:lastModifiedBy>Ilse Theuws</cp:lastModifiedBy>
  <cp:revision>13</cp:revision>
  <dcterms:created xsi:type="dcterms:W3CDTF">2018-09-17T09:35:14Z</dcterms:created>
  <dcterms:modified xsi:type="dcterms:W3CDTF">2018-09-20T12:15:22Z</dcterms:modified>
</cp:coreProperties>
</file>